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478" r:id="rId3"/>
    <p:sldId id="479" r:id="rId4"/>
    <p:sldId id="484" r:id="rId5"/>
    <p:sldId id="480" r:id="rId6"/>
    <p:sldId id="485" r:id="rId7"/>
    <p:sldId id="481" r:id="rId8"/>
    <p:sldId id="482" r:id="rId9"/>
    <p:sldId id="477" r:id="rId10"/>
    <p:sldId id="271" r:id="rId11"/>
    <p:sldId id="409"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139321"/>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Binding Modes in SAP UI5</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p:txBody>
      </p:sp>
    </p:spTree>
    <p:extLst>
      <p:ext uri="{BB962C8B-B14F-4D97-AF65-F5344CB8AC3E}">
        <p14:creationId xmlns:p14="http://schemas.microsoft.com/office/powerpoint/2010/main" val="36974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510" y="3282814"/>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139321"/>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lvl="1"/>
            <a:endParaRPr lang="en-US" dirty="0"/>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4039042"/>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DAAB1826-4D56-493F-9AC9-69DF28952434}"/>
              </a:ext>
            </a:extLst>
          </p:cNvPr>
          <p:cNvPicPr>
            <a:picLocks noChangeAspect="1"/>
          </p:cNvPicPr>
          <p:nvPr/>
        </p:nvPicPr>
        <p:blipFill>
          <a:blip r:embed="rId3"/>
          <a:stretch>
            <a:fillRect/>
          </a:stretch>
        </p:blipFill>
        <p:spPr>
          <a:xfrm>
            <a:off x="594386" y="3427801"/>
            <a:ext cx="4991533" cy="998307"/>
          </a:xfrm>
          <a:prstGeom prst="rect">
            <a:avLst/>
          </a:prstGeom>
        </p:spPr>
      </p:pic>
      <p:pic>
        <p:nvPicPr>
          <p:cNvPr id="9" name="Picture 8">
            <a:extLst>
              <a:ext uri="{FF2B5EF4-FFF2-40B4-BE49-F238E27FC236}">
                <a16:creationId xmlns:a16="http://schemas.microsoft.com/office/drawing/2014/main" id="{16908D42-E05A-4CDA-8406-081285457A77}"/>
              </a:ext>
            </a:extLst>
          </p:cNvPr>
          <p:cNvPicPr>
            <a:picLocks noChangeAspect="1"/>
          </p:cNvPicPr>
          <p:nvPr/>
        </p:nvPicPr>
        <p:blipFill>
          <a:blip r:embed="rId4"/>
          <a:stretch>
            <a:fillRect/>
          </a:stretch>
        </p:blipFill>
        <p:spPr>
          <a:xfrm>
            <a:off x="6310125" y="3427801"/>
            <a:ext cx="4785775" cy="948772"/>
          </a:xfrm>
          <a:prstGeom prst="rect">
            <a:avLst/>
          </a:prstGeom>
        </p:spPr>
      </p:pic>
      <p:sp>
        <p:nvSpPr>
          <p:cNvPr id="10" name="TextBox 9">
            <a:extLst>
              <a:ext uri="{FF2B5EF4-FFF2-40B4-BE49-F238E27FC236}">
                <a16:creationId xmlns:a16="http://schemas.microsoft.com/office/drawing/2014/main" id="{1BCBDE21-0F06-43C9-B881-BB052E208023}"/>
              </a:ext>
            </a:extLst>
          </p:cNvPr>
          <p:cNvSpPr txBox="1"/>
          <p:nvPr/>
        </p:nvSpPr>
        <p:spPr>
          <a:xfrm>
            <a:off x="710119" y="2931046"/>
            <a:ext cx="4785775" cy="369332"/>
          </a:xfrm>
          <a:prstGeom prst="rect">
            <a:avLst/>
          </a:prstGeom>
          <a:noFill/>
        </p:spPr>
        <p:txBody>
          <a:bodyPr wrap="square" rtlCol="0">
            <a:spAutoFit/>
          </a:bodyPr>
          <a:lstStyle/>
          <a:p>
            <a:r>
              <a:rPr lang="en-US" dirty="0"/>
              <a:t>If Employee name = Anubhav</a:t>
            </a:r>
          </a:p>
        </p:txBody>
      </p:sp>
      <p:sp>
        <p:nvSpPr>
          <p:cNvPr id="11" name="TextBox 10">
            <a:extLst>
              <a:ext uri="{FF2B5EF4-FFF2-40B4-BE49-F238E27FC236}">
                <a16:creationId xmlns:a16="http://schemas.microsoft.com/office/drawing/2014/main" id="{5FF8F434-70E7-42D8-99DE-7FC9C08585A4}"/>
              </a:ext>
            </a:extLst>
          </p:cNvPr>
          <p:cNvSpPr txBox="1"/>
          <p:nvPr/>
        </p:nvSpPr>
        <p:spPr>
          <a:xfrm>
            <a:off x="6696106" y="2931046"/>
            <a:ext cx="4785775" cy="369332"/>
          </a:xfrm>
          <a:prstGeom prst="rect">
            <a:avLst/>
          </a:prstGeom>
          <a:noFill/>
        </p:spPr>
        <p:txBody>
          <a:bodyPr wrap="square" rtlCol="0">
            <a:spAutoFit/>
          </a:bodyPr>
          <a:lstStyle/>
          <a:p>
            <a:r>
              <a:rPr lang="en-US" dirty="0"/>
              <a:t>If Employee name  != Anubhav</a:t>
            </a:r>
          </a:p>
        </p:txBody>
      </p:sp>
    </p:spTree>
    <p:extLst>
      <p:ext uri="{BB962C8B-B14F-4D97-AF65-F5344CB8AC3E}">
        <p14:creationId xmlns:p14="http://schemas.microsoft.com/office/powerpoint/2010/main" val="3159087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t>MyXML.controller.js</a:t>
            </a:r>
          </a:p>
          <a:p>
            <a:pPr marL="285750" indent="-285750">
              <a:buFont typeface="Wingdings" panose="05000000000000000000" pitchFamily="2" charset="2"/>
              <a:buChar char="§"/>
            </a:pPr>
            <a:r>
              <a:rPr lang="en-US" dirty="0"/>
              <a:t>MyXML.view.xml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37345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94531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9" name="Group 8">
            <a:extLst>
              <a:ext uri="{FF2B5EF4-FFF2-40B4-BE49-F238E27FC236}">
                <a16:creationId xmlns:a16="http://schemas.microsoft.com/office/drawing/2014/main" id="{8FC0F058-B613-4437-B46C-E75569C0CAC2}"/>
              </a:ext>
            </a:extLst>
          </p:cNvPr>
          <p:cNvGrpSpPr/>
          <p:nvPr/>
        </p:nvGrpSpPr>
        <p:grpSpPr>
          <a:xfrm>
            <a:off x="261763" y="2081071"/>
            <a:ext cx="1181588" cy="906122"/>
            <a:chOff x="9801225" y="6884988"/>
            <a:chExt cx="2376488" cy="1822450"/>
          </a:xfrm>
          <a:solidFill>
            <a:schemeClr val="tx1">
              <a:lumMod val="75000"/>
              <a:lumOff val="25000"/>
            </a:schemeClr>
          </a:solidFill>
        </p:grpSpPr>
        <p:sp>
          <p:nvSpPr>
            <p:cNvPr id="10" name="Freeform 24">
              <a:extLst>
                <a:ext uri="{FF2B5EF4-FFF2-40B4-BE49-F238E27FC236}">
                  <a16:creationId xmlns:a16="http://schemas.microsoft.com/office/drawing/2014/main" id="{F3807747-D9CF-4919-99CD-7BC90BE403EF}"/>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Freeform 25">
              <a:extLst>
                <a:ext uri="{FF2B5EF4-FFF2-40B4-BE49-F238E27FC236}">
                  <a16:creationId xmlns:a16="http://schemas.microsoft.com/office/drawing/2014/main" id="{0CCC4A98-EA2D-48DA-AEE3-8F3E92303BE0}"/>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Freeform 26">
              <a:extLst>
                <a:ext uri="{FF2B5EF4-FFF2-40B4-BE49-F238E27FC236}">
                  <a16:creationId xmlns:a16="http://schemas.microsoft.com/office/drawing/2014/main" id="{17D0D0AA-EA9A-45EE-AB9C-0D4407782AC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13" name="TextBox 12">
            <a:extLst>
              <a:ext uri="{FF2B5EF4-FFF2-40B4-BE49-F238E27FC236}">
                <a16:creationId xmlns:a16="http://schemas.microsoft.com/office/drawing/2014/main" id="{AC016DE8-FEC8-4524-8B7D-86E35DD5BAA8}"/>
              </a:ext>
            </a:extLst>
          </p:cNvPr>
          <p:cNvSpPr txBox="1"/>
          <p:nvPr/>
        </p:nvSpPr>
        <p:spPr>
          <a:xfrm>
            <a:off x="1790645" y="2053487"/>
            <a:ext cx="6094378" cy="923330"/>
          </a:xfrm>
          <a:prstGeom prst="rect">
            <a:avLst/>
          </a:prstGeom>
          <a:noFill/>
        </p:spPr>
        <p:txBody>
          <a:bodyPr wrap="square">
            <a:spAutoFit/>
          </a:bodyPr>
          <a:lstStyle/>
          <a:p>
            <a:r>
              <a:rPr lang="en-US" dirty="0"/>
              <a:t>Exercise code:- </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p:txBody>
      </p:sp>
      <p:cxnSp>
        <p:nvCxnSpPr>
          <p:cNvPr id="14" name="Straight Connector 13">
            <a:extLst>
              <a:ext uri="{FF2B5EF4-FFF2-40B4-BE49-F238E27FC236}">
                <a16:creationId xmlns:a16="http://schemas.microsoft.com/office/drawing/2014/main" id="{AB99A292-FFA5-43DB-A0A1-C8E207BAF1E4}"/>
              </a:ext>
            </a:extLst>
          </p:cNvPr>
          <p:cNvCxnSpPr/>
          <p:nvPr/>
        </p:nvCxnSpPr>
        <p:spPr>
          <a:xfrm>
            <a:off x="1595336" y="1964987"/>
            <a:ext cx="0" cy="102220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863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3170</TotalTime>
  <Words>921</Words>
  <Application>Microsoft Office PowerPoint</Application>
  <PresentationFormat>Widescreen</PresentationFormat>
  <Paragraphs>100</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24</cp:revision>
  <dcterms:created xsi:type="dcterms:W3CDTF">2021-09-02T13:28:35Z</dcterms:created>
  <dcterms:modified xsi:type="dcterms:W3CDTF">2021-09-05T11:20:42Z</dcterms:modified>
</cp:coreProperties>
</file>